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06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84" y="3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619610-6BAD-4986-B3D9-850D0A200F9A}" type="datetimeFigureOut">
              <a:rPr lang="fr-FR" smtClean="0"/>
              <a:t>02/09/2026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DA620-D9DC-4D8B-A725-B7ACFE988BF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111220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619610-6BAD-4986-B3D9-850D0A200F9A}" type="datetimeFigureOut">
              <a:rPr lang="fr-FR" smtClean="0"/>
              <a:t>02/09/2026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DA620-D9DC-4D8B-A725-B7ACFE988BF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344962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619610-6BAD-4986-B3D9-850D0A200F9A}" type="datetimeFigureOut">
              <a:rPr lang="fr-FR" smtClean="0"/>
              <a:t>02/09/2026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DA620-D9DC-4D8B-A725-B7ACFE988BF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26900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619610-6BAD-4986-B3D9-850D0A200F9A}" type="datetimeFigureOut">
              <a:rPr lang="fr-FR" smtClean="0"/>
              <a:t>02/09/2026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DA620-D9DC-4D8B-A725-B7ACFE988BF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520102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619610-6BAD-4986-B3D9-850D0A200F9A}" type="datetimeFigureOut">
              <a:rPr lang="fr-FR" smtClean="0"/>
              <a:t>02/09/2026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DA620-D9DC-4D8B-A725-B7ACFE988BF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870227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619610-6BAD-4986-B3D9-850D0A200F9A}" type="datetimeFigureOut">
              <a:rPr lang="fr-FR" smtClean="0"/>
              <a:t>02/09/2026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DA620-D9DC-4D8B-A725-B7ACFE988BF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01338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619610-6BAD-4986-B3D9-850D0A200F9A}" type="datetimeFigureOut">
              <a:rPr lang="fr-FR" smtClean="0"/>
              <a:t>02/09/2026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DA620-D9DC-4D8B-A725-B7ACFE988BF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058013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619610-6BAD-4986-B3D9-850D0A200F9A}" type="datetimeFigureOut">
              <a:rPr lang="fr-FR" smtClean="0"/>
              <a:t>02/09/2026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DA620-D9DC-4D8B-A725-B7ACFE988BF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594858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619610-6BAD-4986-B3D9-850D0A200F9A}" type="datetimeFigureOut">
              <a:rPr lang="fr-FR" smtClean="0"/>
              <a:t>02/09/2026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DA620-D9DC-4D8B-A725-B7ACFE988BF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527076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619610-6BAD-4986-B3D9-850D0A200F9A}" type="datetimeFigureOut">
              <a:rPr lang="fr-FR" smtClean="0"/>
              <a:t>02/09/2026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DA620-D9DC-4D8B-A725-B7ACFE988BF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875804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619610-6BAD-4986-B3D9-850D0A200F9A}" type="datetimeFigureOut">
              <a:rPr lang="fr-FR" smtClean="0"/>
              <a:t>02/09/2026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DA620-D9DC-4D8B-A725-B7ACFE988BF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259738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619610-6BAD-4986-B3D9-850D0A200F9A}" type="datetimeFigureOut">
              <a:rPr lang="fr-FR" smtClean="0"/>
              <a:t>02/09/2026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5DA620-D9DC-4D8B-A725-B7ACFE988BF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24372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florence.saint-cas@chu-brest.fr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93470" y="1920854"/>
            <a:ext cx="9358793" cy="1614008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ZoneTexte 4"/>
          <p:cNvSpPr txBox="1"/>
          <p:nvPr/>
        </p:nvSpPr>
        <p:spPr>
          <a:xfrm>
            <a:off x="981906" y="2405670"/>
            <a:ext cx="37005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 smtClean="0">
                <a:solidFill>
                  <a:schemeClr val="bg1"/>
                </a:solidFill>
              </a:rPr>
              <a:t>BESOIN d’UN CONSEIL</a:t>
            </a:r>
            <a:endParaRPr lang="fr-FR" sz="2800" b="1" dirty="0">
              <a:solidFill>
                <a:schemeClr val="bg1"/>
              </a:solidFill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5086474" y="2079389"/>
            <a:ext cx="575131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 smtClean="0">
                <a:solidFill>
                  <a:schemeClr val="bg1"/>
                </a:solidFill>
              </a:rPr>
              <a:t>Florence </a:t>
            </a:r>
            <a:r>
              <a:rPr lang="fr-FR" sz="2000" b="1" dirty="0" err="1" smtClean="0">
                <a:solidFill>
                  <a:schemeClr val="bg1"/>
                </a:solidFill>
              </a:rPr>
              <a:t>Saint-cas</a:t>
            </a:r>
            <a:endParaRPr lang="fr-FR" sz="2000" b="1" dirty="0" smtClean="0">
              <a:solidFill>
                <a:schemeClr val="bg1"/>
              </a:solidFill>
            </a:endParaRPr>
          </a:p>
          <a:p>
            <a:r>
              <a:rPr lang="fr-FR" sz="2000" b="1" dirty="0" smtClean="0">
                <a:solidFill>
                  <a:schemeClr val="bg1"/>
                </a:solidFill>
              </a:rPr>
              <a:t>Directrice du Fonds de Dotation </a:t>
            </a:r>
            <a:r>
              <a:rPr lang="fr-FR" sz="2000" b="1" dirty="0" err="1" smtClean="0">
                <a:solidFill>
                  <a:schemeClr val="bg1"/>
                </a:solidFill>
              </a:rPr>
              <a:t>Innoveo</a:t>
            </a:r>
            <a:endParaRPr lang="fr-FR" sz="2000" b="1" dirty="0" smtClean="0">
              <a:solidFill>
                <a:schemeClr val="bg1"/>
              </a:solidFill>
            </a:endParaRPr>
          </a:p>
          <a:p>
            <a:r>
              <a:rPr lang="fr-FR" sz="2000" dirty="0"/>
              <a:t>E-mail : </a:t>
            </a:r>
            <a:r>
              <a:rPr lang="fr-FR" sz="2000" dirty="0">
                <a:hlinkClick r:id="rId2"/>
              </a:rPr>
              <a:t>florence.saint-cas@chu-brest.fr</a:t>
            </a:r>
            <a:endParaRPr lang="fr-FR" sz="2000" dirty="0"/>
          </a:p>
          <a:p>
            <a:r>
              <a:rPr lang="fr-FR" sz="2000" dirty="0"/>
              <a:t>Tél : 02 29 02 00 50 / 06 71 43 81 51</a:t>
            </a:r>
          </a:p>
          <a:p>
            <a:endParaRPr lang="fr-FR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2176388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28</Words>
  <Application>Microsoft Office PowerPoint</Application>
  <PresentationFormat>Grand écran</PresentationFormat>
  <Paragraphs>5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Thème Office</vt:lpstr>
      <vt:lpstr>Présentation PowerPoint</vt:lpstr>
    </vt:vector>
  </TitlesOfParts>
  <Company>CHU-BREST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TUDAL Xavier</dc:creator>
  <cp:lastModifiedBy>TUDAL Xavier</cp:lastModifiedBy>
  <cp:revision>3</cp:revision>
  <dcterms:created xsi:type="dcterms:W3CDTF">2026-09-02T08:23:59Z</dcterms:created>
  <dcterms:modified xsi:type="dcterms:W3CDTF">2026-09-02T08:45:33Z</dcterms:modified>
</cp:coreProperties>
</file>