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448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653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4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654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5506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39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97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40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13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099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548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352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12E20-862D-2D43-B7FE-24FF2FD53345}" type="datetimeFigureOut">
              <a:rPr lang="fr-FR" smtClean="0"/>
              <a:t>01/10/20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47EA8-AB2A-7D4B-BBC2-F150837B269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53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20590" y="421406"/>
            <a:ext cx="3983314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 smtClean="0">
                <a:solidFill>
                  <a:srgbClr val="FFFFFF"/>
                </a:solidFill>
                <a:latin typeface="Avenir Next Regular"/>
                <a:cs typeface="Avenir Next Regular"/>
              </a:rPr>
              <a:t>MERCI DE VOUS DONNER AUTANT</a:t>
            </a:r>
            <a:endParaRPr lang="fr-FR" sz="6600" b="1" dirty="0">
              <a:solidFill>
                <a:srgbClr val="FFFFFF"/>
              </a:solidFill>
              <a:latin typeface="Avenir Next Regular"/>
              <a:cs typeface="Avenir Next Regular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207" y="3832689"/>
            <a:ext cx="2645098" cy="88219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24" b="89764" l="8974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62800" y="0"/>
            <a:ext cx="19812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726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</Words>
  <Application>Microsoft Macintosh PowerPoint</Application>
  <PresentationFormat>Présentation à l'écran (16:9)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Brieuc</dc:creator>
  <cp:lastModifiedBy>Brieuc</cp:lastModifiedBy>
  <cp:revision>1</cp:revision>
  <dcterms:created xsi:type="dcterms:W3CDTF">2020-10-01T14:39:29Z</dcterms:created>
  <dcterms:modified xsi:type="dcterms:W3CDTF">2020-10-01T14:49:27Z</dcterms:modified>
</cp:coreProperties>
</file>